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napToObjects="1">
      <p:cViewPr>
        <p:scale>
          <a:sx n="48" d="100"/>
          <a:sy n="48" d="100"/>
        </p:scale>
        <p:origin x="-990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400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chemeClr val="accent1">
                  <a:alpha val="0"/>
                </a:schemeClr>
              </a:gs>
              <a:gs pos="57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alpha val="0"/>
                </a:scheme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 b="1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676400"/>
            <a:ext cx="3886200" cy="1524000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203574"/>
            <a:ext cx="3886200" cy="18256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5ECD5-515E-4817-8A06-1D2ED2C83850}" type="datetime4">
              <a:rPr lang="en-US" smtClean="0"/>
              <a:pPr/>
              <a:t>November 17,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B59F4-DDCB-41FF-83F5-A48440F36FA7}" type="datetime4">
              <a:rPr lang="en-US" smtClean="0"/>
              <a:pPr/>
              <a:t>November 17,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6348-D703-428C-A1C4-7D6796EF5F41}" type="datetime4">
              <a:rPr lang="en-US" smtClean="0"/>
              <a:pPr/>
              <a:t>November 17,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733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D1919-1B5F-4141-B613-3E5C6008A186}" type="datetime4">
              <a:rPr lang="en-US" smtClean="0"/>
              <a:pPr/>
              <a:t>November 17,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14000">
                <a:srgbClr val="333333"/>
              </a:gs>
              <a:gs pos="83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rgbClr val="000000">
                  <a:alpha val="0"/>
                </a:srgbClr>
              </a:gs>
              <a:gs pos="57000">
                <a:srgbClr val="4D4D4D"/>
              </a:gs>
              <a:gs pos="10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7"/>
            <a:ext cx="7772400" cy="1362075"/>
          </a:xfrm>
        </p:spPr>
        <p:txBody>
          <a:bodyPr anchor="t"/>
          <a:lstStyle>
            <a:lvl1pPr algn="l">
              <a:defRPr sz="40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2427-B1DD-49E6-9F05-DE0F1467D7DC}" type="datetime4">
              <a:rPr lang="en-US" smtClean="0"/>
              <a:pPr/>
              <a:t>November 17,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CA7B5-8BC9-491C-A887-7C3E7ED947D8}" type="datetime4">
              <a:rPr lang="en-US" smtClean="0"/>
              <a:pPr/>
              <a:t>November 17,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858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8006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Freeform 11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18ED0-40F2-434C-A848-B92581875164}" type="datetime4">
              <a:rPr lang="en-US" smtClean="0"/>
              <a:pPr/>
              <a:t>November 17, 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858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437F-F4F9-44A9-B4D3-9191CA04E889}" type="datetime4">
              <a:rPr lang="en-US" smtClean="0"/>
              <a:pPr/>
              <a:t>November 17, 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3"/>
              </a:gs>
              <a:gs pos="50000">
                <a:schemeClr val="accent3">
                  <a:lumMod val="40000"/>
                  <a:lumOff val="60000"/>
                </a:schemeClr>
              </a:gs>
              <a:gs pos="5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0" y="5381627"/>
            <a:ext cx="3286124" cy="1207294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6996854"/>
              <a:gd name="connsiteY0" fmla="*/ 0 h 1571625"/>
              <a:gd name="connsiteX1" fmla="*/ 6996854 w 6996854"/>
              <a:gd name="connsiteY1" fmla="*/ 1266825 h 1571625"/>
              <a:gd name="connsiteX2" fmla="*/ 0 w 6996854"/>
              <a:gd name="connsiteY2" fmla="*/ 1571625 h 1571625"/>
              <a:gd name="connsiteX3" fmla="*/ 0 w 6996854"/>
              <a:gd name="connsiteY3" fmla="*/ 0 h 1571625"/>
              <a:gd name="connsiteX0" fmla="*/ 0 w 7583417"/>
              <a:gd name="connsiteY0" fmla="*/ 0 h 800100"/>
              <a:gd name="connsiteX1" fmla="*/ 7583417 w 7583417"/>
              <a:gd name="connsiteY1" fmla="*/ 495300 h 800100"/>
              <a:gd name="connsiteX2" fmla="*/ 586563 w 7583417"/>
              <a:gd name="connsiteY2" fmla="*/ 800100 h 800100"/>
              <a:gd name="connsiteX3" fmla="*/ 0 w 7583417"/>
              <a:gd name="connsiteY3" fmla="*/ 0 h 800100"/>
              <a:gd name="connsiteX0" fmla="*/ 0 w 7017803"/>
              <a:gd name="connsiteY0" fmla="*/ 0 h 1200150"/>
              <a:gd name="connsiteX1" fmla="*/ 7017803 w 7017803"/>
              <a:gd name="connsiteY1" fmla="*/ 895350 h 1200150"/>
              <a:gd name="connsiteX2" fmla="*/ 20949 w 7017803"/>
              <a:gd name="connsiteY2" fmla="*/ 1200150 h 1200150"/>
              <a:gd name="connsiteX3" fmla="*/ 0 w 7017803"/>
              <a:gd name="connsiteY3" fmla="*/ 0 h 1200150"/>
              <a:gd name="connsiteX0" fmla="*/ 0 w 6410292"/>
              <a:gd name="connsiteY0" fmla="*/ 0 h 1752600"/>
              <a:gd name="connsiteX1" fmla="*/ 6410292 w 6410292"/>
              <a:gd name="connsiteY1" fmla="*/ 1752600 h 1752600"/>
              <a:gd name="connsiteX2" fmla="*/ 20949 w 6410292"/>
              <a:gd name="connsiteY2" fmla="*/ 1200150 h 1752600"/>
              <a:gd name="connsiteX3" fmla="*/ 0 w 6410292"/>
              <a:gd name="connsiteY3" fmla="*/ 0 h 1752600"/>
              <a:gd name="connsiteX0" fmla="*/ 0 w 7227290"/>
              <a:gd name="connsiteY0" fmla="*/ 0 h 1200150"/>
              <a:gd name="connsiteX1" fmla="*/ 7227290 w 7227290"/>
              <a:gd name="connsiteY1" fmla="*/ 885825 h 1200150"/>
              <a:gd name="connsiteX2" fmla="*/ 20949 w 7227290"/>
              <a:gd name="connsiteY2" fmla="*/ 1200150 h 1200150"/>
              <a:gd name="connsiteX3" fmla="*/ 0 w 7227290"/>
              <a:gd name="connsiteY3" fmla="*/ 0 h 1200150"/>
              <a:gd name="connsiteX0" fmla="*/ 0 w 7227290"/>
              <a:gd name="connsiteY0" fmla="*/ 0 h 885825"/>
              <a:gd name="connsiteX1" fmla="*/ 7227290 w 7227290"/>
              <a:gd name="connsiteY1" fmla="*/ 885825 h 885825"/>
              <a:gd name="connsiteX2" fmla="*/ 555141 w 7227290"/>
              <a:gd name="connsiteY2" fmla="*/ 862013 h 885825"/>
              <a:gd name="connsiteX3" fmla="*/ 0 w 7227290"/>
              <a:gd name="connsiteY3" fmla="*/ 0 h 885825"/>
              <a:gd name="connsiteX0" fmla="*/ 0 w 7227290"/>
              <a:gd name="connsiteY0" fmla="*/ 0 h 1207294"/>
              <a:gd name="connsiteX1" fmla="*/ 7227290 w 7227290"/>
              <a:gd name="connsiteY1" fmla="*/ 885825 h 1207294"/>
              <a:gd name="connsiteX2" fmla="*/ 0 w 7227290"/>
              <a:gd name="connsiteY2" fmla="*/ 1207294 h 1207294"/>
              <a:gd name="connsiteX3" fmla="*/ 0 w 7227290"/>
              <a:gd name="connsiteY3" fmla="*/ 0 h 120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7290" h="1207294">
                <a:moveTo>
                  <a:pt x="0" y="0"/>
                </a:moveTo>
                <a:lnTo>
                  <a:pt x="7227290" y="885825"/>
                </a:lnTo>
                <a:lnTo>
                  <a:pt x="0" y="120729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96" y="5347020"/>
            <a:ext cx="3426231" cy="944725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2830674 w 7605568"/>
              <a:gd name="connsiteY2" fmla="*/ 806612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2930931"/>
              <a:gd name="connsiteY0" fmla="*/ 0 h 806612"/>
              <a:gd name="connsiteX1" fmla="*/ 0 w 2930931"/>
              <a:gd name="connsiteY1" fmla="*/ 75665 h 806612"/>
              <a:gd name="connsiteX2" fmla="*/ 2830674 w 2930931"/>
              <a:gd name="connsiteY2" fmla="*/ 806612 h 806612"/>
              <a:gd name="connsiteX3" fmla="*/ 2930931 w 2930931"/>
              <a:gd name="connsiteY3" fmla="*/ 785765 h 806612"/>
              <a:gd name="connsiteX4" fmla="*/ 1 w 2930931"/>
              <a:gd name="connsiteY4" fmla="*/ 0 h 806612"/>
              <a:gd name="connsiteX0" fmla="*/ 1 w 3204530"/>
              <a:gd name="connsiteY0" fmla="*/ 0 h 944725"/>
              <a:gd name="connsiteX1" fmla="*/ 0 w 3204530"/>
              <a:gd name="connsiteY1" fmla="*/ 75665 h 944725"/>
              <a:gd name="connsiteX2" fmla="*/ 3204530 w 3204530"/>
              <a:gd name="connsiteY2" fmla="*/ 944725 h 944725"/>
              <a:gd name="connsiteX3" fmla="*/ 2930931 w 3204530"/>
              <a:gd name="connsiteY3" fmla="*/ 785765 h 944725"/>
              <a:gd name="connsiteX4" fmla="*/ 1 w 3204530"/>
              <a:gd name="connsiteY4" fmla="*/ 0 h 944725"/>
              <a:gd name="connsiteX0" fmla="*/ 1 w 3426231"/>
              <a:gd name="connsiteY0" fmla="*/ 0 h 944725"/>
              <a:gd name="connsiteX1" fmla="*/ 0 w 3426231"/>
              <a:gd name="connsiteY1" fmla="*/ 75665 h 944725"/>
              <a:gd name="connsiteX2" fmla="*/ 3204530 w 3426231"/>
              <a:gd name="connsiteY2" fmla="*/ 944725 h 944725"/>
              <a:gd name="connsiteX3" fmla="*/ 3426231 w 3426231"/>
              <a:gd name="connsiteY3" fmla="*/ 923877 h 944725"/>
              <a:gd name="connsiteX4" fmla="*/ 1 w 3426231"/>
              <a:gd name="connsiteY4" fmla="*/ 0 h 9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231" h="944725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3204530" y="944725"/>
                </a:lnTo>
                <a:lnTo>
                  <a:pt x="3426231" y="923877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24E59-01D0-4537-B876-7E5EC75B028D}" type="datetime4">
              <a:rPr lang="en-US" smtClean="0"/>
              <a:pPr/>
              <a:t>November 17, 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A2E49-18A1-40BC-BA5D-5A2EC8FDDF15}" type="datetime4">
              <a:rPr lang="en-US" smtClean="0"/>
              <a:pPr/>
              <a:t>November 17,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572000" y="609600"/>
            <a:ext cx="3886200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76274" y="1527048"/>
            <a:ext cx="3383280" cy="32918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09600"/>
            <a:ext cx="3886200" cy="4190999"/>
          </a:xfrm>
          <a:ln w="79375">
            <a:solidFill>
              <a:schemeClr val="tx1"/>
            </a:solidFill>
            <a:miter lim="800000"/>
          </a:ln>
          <a:effectLst>
            <a:outerShdw blurRad="50800" dist="38100" dir="5400000" algn="ctr" rotWithShape="0">
              <a:srgbClr val="000000">
                <a:alpha val="42000"/>
              </a:srgb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5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83DA4-3B24-449B-95CA-514EB7E30A99}" type="datetime4">
              <a:rPr lang="en-US" smtClean="0"/>
              <a:pPr/>
              <a:t>November 17,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76656" y="1524000"/>
            <a:ext cx="3381375" cy="32956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>
              <a:alphaModFix amt="15000"/>
            </a:blip>
            <a:srcRect/>
            <a:tile tx="0" ty="0" sx="76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7772400" cy="4525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416675"/>
            <a:ext cx="1981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lang="en-US" sz="900" kern="1200" cap="all" spc="110" baseline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42120D2-3948-4F8F-BE5D-E7E7D97880B2}" type="datetime4">
              <a:rPr lang="en-US" smtClean="0"/>
              <a:pPr/>
              <a:t>November 17, 2014</a:t>
            </a:fld>
            <a:endParaRPr lang="en-US" dirty="0" err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28956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l">
              <a:defRPr sz="900" cap="all" spc="110" baseline="0">
                <a:solidFill>
                  <a:srgbClr val="4D4D4D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416675"/>
            <a:ext cx="457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sz="1100" b="1" baseline="0">
                <a:solidFill>
                  <a:srgbClr val="4D4D4D"/>
                </a:solidFill>
              </a:defRPr>
            </a:lvl1pPr>
          </a:lstStyle>
          <a:p>
            <a:fld id="{1D72EBF8-7CF5-44B7-B2BF-E22DE4D070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media1.mp3"/><Relationship Id="rId2" Type="http://schemas.microsoft.com/office/2007/relationships/media" Target="../media/media1.mp3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78159" y="3518913"/>
            <a:ext cx="1956235" cy="653684"/>
          </a:xfrm>
        </p:spPr>
        <p:txBody>
          <a:bodyPr>
            <a:normAutofit/>
          </a:bodyPr>
          <a:lstStyle/>
          <a:p>
            <a:r>
              <a:rPr lang="en-US" sz="2800" dirty="0" smtClean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Marker Felt"/>
                <a:cs typeface="Marker Felt"/>
              </a:rPr>
              <a:t>Simple Plan</a:t>
            </a:r>
            <a:endParaRPr lang="en-US" sz="2800" dirty="0"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Marker Felt"/>
              <a:cs typeface="Marker Fe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96840" y="4231496"/>
            <a:ext cx="30072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Marker Felt"/>
                <a:cs typeface="Marker Felt"/>
              </a:rPr>
              <a:t>By Lauren </a:t>
            </a:r>
            <a:r>
              <a:rPr lang="en-US" sz="2400" dirty="0" err="1" smtClean="0"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Marker Felt"/>
                <a:cs typeface="Marker Felt"/>
              </a:rPr>
              <a:t>McBarron</a:t>
            </a:r>
            <a:endParaRPr lang="en-US" sz="2400" dirty="0"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Marker Felt"/>
              <a:cs typeface="Marker Felt"/>
            </a:endParaRPr>
          </a:p>
        </p:txBody>
      </p:sp>
      <p:pic>
        <p:nvPicPr>
          <p:cNvPr id="5" name="Picture 4" descr="images-2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368" y="569205"/>
            <a:ext cx="7147663" cy="2634369"/>
          </a:xfrm>
          <a:prstGeom prst="rect">
            <a:avLst/>
          </a:prstGeom>
        </p:spPr>
      </p:pic>
      <p:pic>
        <p:nvPicPr>
          <p:cNvPr id="6" name="Welcome To My Life - Simple Plan w-lyrics.mp3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-3078058" y="1913514"/>
            <a:ext cx="812800" cy="8128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251432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advTm="12435">
        <p14:reveal/>
      </p:transition>
    </mc:Choice>
    <mc:Fallback>
      <p:transition advTm="1243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50"/>
                            </p:stCondLst>
                            <p:childTnLst>
                              <p:par>
                                <p:cTn id="2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3" grpId="0" build="p"/>
      <p:bldP spid="4" grpId="0"/>
    </p:bldLst>
  </p:timing>
  <p:extLst mod="1">
    <p:ext uri="{E180D4A7-C9FB-4DFB-919C-405C955672EB}">
      <p14:showEvtLst xmlns:p14="http://schemas.microsoft.com/office/powerpoint/2010/main">
        <p14:playEvt time="8460" objId="6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st-inside-myself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6224180" cy="466813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435039" y="1788848"/>
            <a:ext cx="5689258" cy="5069151"/>
          </a:xfrm>
        </p:spPr>
        <p:txBody>
          <a:bodyPr>
            <a:noAutofit/>
          </a:bodyPr>
          <a:lstStyle/>
          <a:p>
            <a:pPr marL="68580" indent="0" algn="ctr">
              <a:buNone/>
            </a:pPr>
            <a:r>
              <a:rPr lang="en-US" sz="2400" dirty="0" smtClean="0">
                <a:solidFill>
                  <a:srgbClr val="FFFFFF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Marker Felt"/>
                <a:cs typeface="Marker Felt"/>
              </a:rPr>
              <a:t>To be hurt</a:t>
            </a:r>
          </a:p>
          <a:p>
            <a:pPr marL="68580" indent="0" algn="ctr">
              <a:buNone/>
            </a:pPr>
            <a:r>
              <a:rPr lang="en-US" sz="2400" dirty="0" smtClean="0">
                <a:solidFill>
                  <a:srgbClr val="FFFFFF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Marker Felt"/>
                <a:cs typeface="Marker Felt"/>
              </a:rPr>
              <a:t>To feel lost</a:t>
            </a:r>
          </a:p>
          <a:p>
            <a:pPr marL="68580" indent="0" algn="ctr">
              <a:buNone/>
            </a:pPr>
            <a:r>
              <a:rPr lang="en-US" sz="2400" dirty="0" smtClean="0">
                <a:solidFill>
                  <a:srgbClr val="FFFFFF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Marker Felt"/>
                <a:cs typeface="Marker Felt"/>
              </a:rPr>
              <a:t>To be left out in the dark</a:t>
            </a:r>
          </a:p>
          <a:p>
            <a:pPr marL="68580" indent="0" algn="ctr">
              <a:buNone/>
            </a:pPr>
            <a:r>
              <a:rPr lang="en-US" sz="2400" dirty="0" smtClean="0">
                <a:solidFill>
                  <a:srgbClr val="FFFFFF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Marker Felt"/>
                <a:cs typeface="Marker Felt"/>
              </a:rPr>
              <a:t>To be kicked when you’re down</a:t>
            </a:r>
          </a:p>
          <a:p>
            <a:pPr marL="68580" indent="0" algn="ctr">
              <a:buNone/>
            </a:pPr>
            <a:r>
              <a:rPr lang="en-US" sz="2400" dirty="0" smtClean="0">
                <a:solidFill>
                  <a:srgbClr val="FFFFFF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Marker Felt"/>
                <a:cs typeface="Marker Felt"/>
              </a:rPr>
              <a:t>To feel like you’ve been pushed around</a:t>
            </a:r>
          </a:p>
          <a:p>
            <a:pPr marL="68580" indent="0" algn="ctr">
              <a:buNone/>
            </a:pPr>
            <a:r>
              <a:rPr lang="en-US" sz="2400" dirty="0" smtClean="0">
                <a:solidFill>
                  <a:srgbClr val="FFFFFF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Marker Felt"/>
                <a:cs typeface="Marker Felt"/>
              </a:rPr>
              <a:t>To be on the edge of breaking down</a:t>
            </a:r>
          </a:p>
          <a:p>
            <a:pPr marL="68580" indent="0" algn="ctr">
              <a:buNone/>
            </a:pPr>
            <a:r>
              <a:rPr lang="en-US" sz="2400" dirty="0" smtClean="0">
                <a:solidFill>
                  <a:srgbClr val="FFFFFF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Marker Felt"/>
                <a:cs typeface="Marker Felt"/>
              </a:rPr>
              <a:t>And no one’s there to save you</a:t>
            </a:r>
          </a:p>
          <a:p>
            <a:pPr marL="68580" indent="0" algn="ctr">
              <a:buNone/>
            </a:pPr>
            <a:r>
              <a:rPr lang="en-US" sz="2400" dirty="0" smtClean="0">
                <a:solidFill>
                  <a:srgbClr val="FFFFFF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Marker Felt"/>
                <a:cs typeface="Marker Felt"/>
              </a:rPr>
              <a:t>No, you don’t know what it’s like</a:t>
            </a:r>
          </a:p>
          <a:p>
            <a:pPr marL="68580" indent="0" algn="ctr">
              <a:buNone/>
            </a:pPr>
            <a:r>
              <a:rPr lang="en-US" sz="2400" dirty="0" smtClean="0">
                <a:solidFill>
                  <a:srgbClr val="FFFFFF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Marker Felt"/>
                <a:cs typeface="Marker Felt"/>
              </a:rPr>
              <a:t>Welcome to my life</a:t>
            </a:r>
          </a:p>
          <a:p>
            <a:pPr marL="68580" indent="0" algn="ctr">
              <a:buNone/>
            </a:pPr>
            <a:r>
              <a:rPr lang="en-US" sz="2400" dirty="0" smtClean="0">
                <a:solidFill>
                  <a:srgbClr val="FFFFFF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Marker Felt"/>
                <a:cs typeface="Marker Felt"/>
              </a:rPr>
              <a:t>Welcome to my life</a:t>
            </a:r>
          </a:p>
          <a:p>
            <a:pPr marL="68580" indent="0" algn="ctr">
              <a:buNone/>
            </a:pPr>
            <a:r>
              <a:rPr lang="en-US" sz="2400" dirty="0" smtClean="0">
                <a:solidFill>
                  <a:srgbClr val="FFFFFF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Marker Felt"/>
                <a:cs typeface="Marker Felt"/>
              </a:rPr>
              <a:t>Welcome to my life</a:t>
            </a:r>
            <a:endParaRPr lang="en-US" sz="2400" dirty="0">
              <a:solidFill>
                <a:srgbClr val="FFFFFF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latin typeface="Marker Felt"/>
              <a:cs typeface="Marker Fe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67774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advTm="38482">
        <p14:doors dir="vert"/>
      </p:transition>
    </mc:Choice>
    <mc:Fallback>
      <p:transition advTm="3848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ages-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116" y="146831"/>
            <a:ext cx="3606800" cy="22479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792573"/>
            <a:ext cx="7064803" cy="4214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800" dirty="0" smtClean="0">
                <a:latin typeface="Marker Felt"/>
                <a:cs typeface="Marker Felt"/>
              </a:rPr>
              <a:t>Do you ever feel like breaking down?</a:t>
            </a:r>
          </a:p>
          <a:p>
            <a:pPr algn="ctr">
              <a:lnSpc>
                <a:spcPct val="120000"/>
              </a:lnSpc>
            </a:pPr>
            <a:r>
              <a:rPr lang="en-US" sz="2800" dirty="0" smtClean="0">
                <a:latin typeface="Marker Felt"/>
                <a:cs typeface="Marker Felt"/>
              </a:rPr>
              <a:t>Do you ever feel out of place?</a:t>
            </a:r>
          </a:p>
          <a:p>
            <a:pPr algn="ctr">
              <a:lnSpc>
                <a:spcPct val="120000"/>
              </a:lnSpc>
            </a:pPr>
            <a:r>
              <a:rPr lang="en-US" sz="2800" dirty="0" smtClean="0">
                <a:latin typeface="Marker Felt"/>
                <a:cs typeface="Marker Felt"/>
              </a:rPr>
              <a:t>Like somehow you just don’t belong</a:t>
            </a:r>
          </a:p>
          <a:p>
            <a:pPr algn="ctr">
              <a:lnSpc>
                <a:spcPct val="120000"/>
              </a:lnSpc>
            </a:pPr>
            <a:r>
              <a:rPr lang="en-US" sz="2800" dirty="0" smtClean="0">
                <a:latin typeface="Marker Felt"/>
                <a:cs typeface="Marker Felt"/>
              </a:rPr>
              <a:t>And no one understands you</a:t>
            </a:r>
          </a:p>
          <a:p>
            <a:pPr algn="ctr">
              <a:lnSpc>
                <a:spcPct val="120000"/>
              </a:lnSpc>
            </a:pPr>
            <a:r>
              <a:rPr lang="en-US" sz="2800" dirty="0" smtClean="0">
                <a:latin typeface="Marker Felt"/>
                <a:cs typeface="Marker Felt"/>
              </a:rPr>
              <a:t>Do you ever </a:t>
            </a:r>
            <a:r>
              <a:rPr lang="en-US" sz="2800" dirty="0" err="1" smtClean="0">
                <a:latin typeface="Marker Felt"/>
                <a:cs typeface="Marker Felt"/>
              </a:rPr>
              <a:t>wanna</a:t>
            </a:r>
            <a:r>
              <a:rPr lang="en-US" sz="2800" dirty="0" smtClean="0">
                <a:latin typeface="Marker Felt"/>
                <a:cs typeface="Marker Felt"/>
              </a:rPr>
              <a:t> run away?</a:t>
            </a:r>
          </a:p>
          <a:p>
            <a:pPr algn="ctr">
              <a:lnSpc>
                <a:spcPct val="120000"/>
              </a:lnSpc>
            </a:pPr>
            <a:r>
              <a:rPr lang="en-US" sz="2800" dirty="0" smtClean="0">
                <a:latin typeface="Marker Felt"/>
                <a:cs typeface="Marker Felt"/>
              </a:rPr>
              <a:t>Do you lock yourself in your room?</a:t>
            </a:r>
          </a:p>
          <a:p>
            <a:pPr algn="ctr">
              <a:lnSpc>
                <a:spcPct val="120000"/>
              </a:lnSpc>
            </a:pPr>
            <a:r>
              <a:rPr lang="en-US" sz="2800" dirty="0" smtClean="0">
                <a:latin typeface="Marker Felt"/>
                <a:cs typeface="Marker Felt"/>
              </a:rPr>
              <a:t>With the radio on turned up so loud</a:t>
            </a:r>
          </a:p>
          <a:p>
            <a:pPr algn="ctr">
              <a:lnSpc>
                <a:spcPct val="120000"/>
              </a:lnSpc>
            </a:pPr>
            <a:r>
              <a:rPr lang="en-US" sz="2800" dirty="0" smtClean="0">
                <a:latin typeface="Marker Felt"/>
                <a:cs typeface="Marker Felt"/>
              </a:rPr>
              <a:t>That no one hears you screaming</a:t>
            </a:r>
            <a:endParaRPr lang="en-US" sz="2800" dirty="0">
              <a:latin typeface="Marker Felt"/>
              <a:cs typeface="Marker Fe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565500"/>
      </p:ext>
    </p:extLst>
  </p:cSld>
  <p:clrMapOvr>
    <a:masterClrMapping/>
  </p:clrMapOvr>
  <p:transition advTm="20667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5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-196741" y="901189"/>
            <a:ext cx="7197721" cy="2354516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en-US" sz="2800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Marker Felt"/>
                <a:cs typeface="Marker Felt"/>
              </a:rPr>
              <a:t>No, you don’t know what it’s like</a:t>
            </a:r>
          </a:p>
          <a:p>
            <a:pPr marL="68580" indent="0" algn="ctr">
              <a:buNone/>
            </a:pPr>
            <a:r>
              <a:rPr lang="en-US" sz="2800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Marker Felt"/>
                <a:cs typeface="Marker Felt"/>
              </a:rPr>
              <a:t>When nothing feels all right</a:t>
            </a:r>
          </a:p>
          <a:p>
            <a:pPr marL="68580" indent="0" algn="ctr">
              <a:buNone/>
            </a:pPr>
            <a:r>
              <a:rPr lang="en-US" sz="2800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Marker Felt"/>
                <a:cs typeface="Marker Felt"/>
              </a:rPr>
              <a:t>You don’t know what it’s like</a:t>
            </a:r>
          </a:p>
          <a:p>
            <a:pPr marL="68580" indent="0" algn="ctr">
              <a:buNone/>
            </a:pPr>
            <a:r>
              <a:rPr lang="en-US" sz="2800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Marker Felt"/>
                <a:cs typeface="Marker Felt"/>
              </a:rPr>
              <a:t>To be like me</a:t>
            </a:r>
          </a:p>
        </p:txBody>
      </p:sp>
      <p:pic>
        <p:nvPicPr>
          <p:cNvPr id="2" name="Picture 1" descr="images-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3190" y="3005266"/>
            <a:ext cx="4051070" cy="324408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48547720"/>
      </p:ext>
    </p:extLst>
  </p:cSld>
  <p:clrMapOvr>
    <a:masterClrMapping/>
  </p:clrMapOvr>
  <p:transition advTm="9424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576857" y="822870"/>
            <a:ext cx="7772400" cy="4520752"/>
          </a:xfrm>
        </p:spPr>
        <p:txBody>
          <a:bodyPr>
            <a:noAutofit/>
          </a:bodyPr>
          <a:lstStyle/>
          <a:p>
            <a:pPr marL="68580" indent="0" algn="ctr">
              <a:buNone/>
            </a:pPr>
            <a:r>
              <a:rPr lang="en-US" sz="2400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Marker Felt"/>
                <a:cs typeface="Marker Felt"/>
              </a:rPr>
              <a:t>To be hurt</a:t>
            </a:r>
          </a:p>
          <a:p>
            <a:pPr marL="68580" indent="0" algn="ctr">
              <a:buNone/>
            </a:pPr>
            <a:r>
              <a:rPr lang="en-US" sz="2400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Marker Felt"/>
                <a:cs typeface="Marker Felt"/>
              </a:rPr>
              <a:t>To feel lost</a:t>
            </a:r>
          </a:p>
          <a:p>
            <a:pPr marL="68580" indent="0" algn="ctr">
              <a:buNone/>
            </a:pPr>
            <a:r>
              <a:rPr lang="en-US" sz="2400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Marker Felt"/>
                <a:cs typeface="Marker Felt"/>
              </a:rPr>
              <a:t>To be left out in the dark</a:t>
            </a:r>
          </a:p>
          <a:p>
            <a:pPr marL="68580" indent="0" algn="ctr">
              <a:buNone/>
            </a:pPr>
            <a:r>
              <a:rPr lang="en-US" sz="2400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Marker Felt"/>
                <a:cs typeface="Marker Felt"/>
              </a:rPr>
              <a:t>To be kicked when you’re down</a:t>
            </a:r>
          </a:p>
          <a:p>
            <a:pPr marL="68580" indent="0" algn="ctr">
              <a:buNone/>
            </a:pPr>
            <a:r>
              <a:rPr lang="en-US" sz="2400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Marker Felt"/>
                <a:cs typeface="Marker Felt"/>
              </a:rPr>
              <a:t>To feel like you’ve been pushed around</a:t>
            </a:r>
          </a:p>
          <a:p>
            <a:pPr marL="68580" indent="0" algn="ctr">
              <a:buNone/>
            </a:pPr>
            <a:r>
              <a:rPr lang="en-US" sz="2400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Marker Felt"/>
                <a:cs typeface="Marker Felt"/>
              </a:rPr>
              <a:t>To be on the edge of breaking down</a:t>
            </a:r>
          </a:p>
          <a:p>
            <a:pPr marL="68580" indent="0" algn="ctr">
              <a:buNone/>
            </a:pPr>
            <a:r>
              <a:rPr lang="en-US" sz="2400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Marker Felt"/>
                <a:cs typeface="Marker Felt"/>
              </a:rPr>
              <a:t>And no one’s there to save you</a:t>
            </a:r>
          </a:p>
          <a:p>
            <a:pPr marL="68580" indent="0" algn="ctr">
              <a:buNone/>
            </a:pPr>
            <a:r>
              <a:rPr lang="en-US" sz="2400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Marker Felt"/>
                <a:cs typeface="Marker Felt"/>
              </a:rPr>
              <a:t>No, you don’t know what it’s like</a:t>
            </a:r>
          </a:p>
          <a:p>
            <a:pPr marL="68580" indent="0" algn="ctr">
              <a:buNone/>
            </a:pPr>
            <a:r>
              <a:rPr lang="en-US" sz="2400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Marker Felt"/>
                <a:cs typeface="Marker Felt"/>
              </a:rPr>
              <a:t>Welcome to my life</a:t>
            </a:r>
            <a:endParaRPr lang="en-US" sz="2400" dirty="0"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Marker Felt"/>
              <a:cs typeface="Marker Felt"/>
            </a:endParaRPr>
          </a:p>
        </p:txBody>
      </p:sp>
      <p:pic>
        <p:nvPicPr>
          <p:cNvPr id="2" name="Picture 1" descr="images-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93" y="2345722"/>
            <a:ext cx="3610790" cy="361079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015039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advTm="25594">
        <p14:flash/>
      </p:transition>
    </mc:Choice>
    <mc:Fallback>
      <p:transition advTm="2559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400" decel="100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4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4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4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ake smile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8134"/>
            <a:ext cx="7296897" cy="486703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051252" y="2426338"/>
            <a:ext cx="7772400" cy="3733800"/>
          </a:xfrm>
        </p:spPr>
        <p:txBody>
          <a:bodyPr>
            <a:normAutofit fontScale="92500" lnSpcReduction="10000"/>
          </a:bodyPr>
          <a:lstStyle/>
          <a:p>
            <a:pPr marL="68580" indent="0" algn="ctr">
              <a:buNone/>
            </a:pPr>
            <a:r>
              <a:rPr lang="en-US" sz="2800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Marker Felt"/>
                <a:cs typeface="Marker Felt"/>
              </a:rPr>
              <a:t>Do you </a:t>
            </a:r>
            <a:r>
              <a:rPr lang="en-US" sz="2800" dirty="0" err="1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Marker Felt"/>
                <a:cs typeface="Marker Felt"/>
              </a:rPr>
              <a:t>wanna</a:t>
            </a:r>
            <a:r>
              <a:rPr lang="en-US" sz="2800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Marker Felt"/>
                <a:cs typeface="Marker Felt"/>
              </a:rPr>
              <a:t> be somebody else?</a:t>
            </a:r>
          </a:p>
          <a:p>
            <a:pPr marL="68580" indent="0" algn="ctr">
              <a:buNone/>
            </a:pPr>
            <a:r>
              <a:rPr lang="en-US" sz="2800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Marker Felt"/>
                <a:cs typeface="Marker Felt"/>
              </a:rPr>
              <a:t>Are you sick of feeling so left out?</a:t>
            </a:r>
          </a:p>
          <a:p>
            <a:pPr marL="68580" indent="0" algn="ctr">
              <a:buNone/>
            </a:pPr>
            <a:r>
              <a:rPr lang="en-US" sz="2800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Marker Felt"/>
                <a:cs typeface="Marker Felt"/>
              </a:rPr>
              <a:t>Are you desperate to find something more</a:t>
            </a:r>
          </a:p>
          <a:p>
            <a:pPr marL="68580" indent="0" algn="ctr">
              <a:buNone/>
            </a:pPr>
            <a:r>
              <a:rPr lang="en-US" sz="2800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Marker Felt"/>
                <a:cs typeface="Marker Felt"/>
              </a:rPr>
              <a:t>Before your life is over?</a:t>
            </a:r>
          </a:p>
          <a:p>
            <a:pPr marL="68580" indent="0" algn="ctr">
              <a:buNone/>
            </a:pPr>
            <a:r>
              <a:rPr lang="en-US" sz="2800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Marker Felt"/>
                <a:cs typeface="Marker Felt"/>
              </a:rPr>
              <a:t>Are you stuck inside a world you hate?</a:t>
            </a:r>
          </a:p>
          <a:p>
            <a:pPr marL="68580" indent="0" algn="ctr">
              <a:buNone/>
            </a:pPr>
            <a:r>
              <a:rPr lang="en-US" sz="2800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Marker Felt"/>
                <a:cs typeface="Marker Felt"/>
              </a:rPr>
              <a:t>Are you sick of everyone around?</a:t>
            </a:r>
          </a:p>
          <a:p>
            <a:pPr marL="68580" indent="0" algn="ctr">
              <a:buNone/>
            </a:pPr>
            <a:r>
              <a:rPr lang="en-US" sz="2800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Marker Felt"/>
                <a:cs typeface="Marker Felt"/>
              </a:rPr>
              <a:t>With their big fake smiles and stupid lies</a:t>
            </a:r>
          </a:p>
          <a:p>
            <a:pPr marL="68580" indent="0" algn="ctr">
              <a:buNone/>
            </a:pPr>
            <a:r>
              <a:rPr lang="en-US" sz="2800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Marker Felt"/>
                <a:cs typeface="Marker Felt"/>
              </a:rPr>
              <a:t>While deep inside you’re bleeding</a:t>
            </a:r>
          </a:p>
          <a:p>
            <a:pPr marL="68580" indent="0">
              <a:buNone/>
            </a:pPr>
            <a:endParaRPr lang="en-US" dirty="0"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Marker Felt"/>
              <a:cs typeface="Marker Fe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550032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advTm="21012">
        <p14:glitter pattern="hexagon"/>
      </p:transition>
    </mc:Choice>
    <mc:Fallback>
      <p:transition advTm="2101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64396" y="4150130"/>
            <a:ext cx="7772400" cy="2281602"/>
          </a:xfrm>
        </p:spPr>
        <p:txBody>
          <a:bodyPr/>
          <a:lstStyle/>
          <a:p>
            <a:pPr marL="68580" indent="0" algn="ctr">
              <a:buNone/>
            </a:pPr>
            <a:r>
              <a:rPr lang="en-US" sz="28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arker Felt"/>
                <a:cs typeface="Marker Felt"/>
              </a:rPr>
              <a:t>No, you don’t know what it’s like</a:t>
            </a:r>
          </a:p>
          <a:p>
            <a:pPr marL="68580" indent="0" algn="ctr">
              <a:buNone/>
            </a:pPr>
            <a:r>
              <a:rPr lang="en-US" sz="28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arker Felt"/>
                <a:cs typeface="Marker Felt"/>
              </a:rPr>
              <a:t>When nothing feels all right</a:t>
            </a:r>
          </a:p>
          <a:p>
            <a:pPr marL="68580" indent="0" algn="ctr">
              <a:buNone/>
            </a:pPr>
            <a:r>
              <a:rPr lang="en-US" sz="28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arker Felt"/>
                <a:cs typeface="Marker Felt"/>
              </a:rPr>
              <a:t>You don’t know what it’s like</a:t>
            </a:r>
          </a:p>
          <a:p>
            <a:pPr marL="68580" indent="0" algn="ctr">
              <a:buNone/>
            </a:pPr>
            <a:r>
              <a:rPr lang="en-US" sz="2800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arker Felt"/>
                <a:cs typeface="Marker Felt"/>
              </a:rPr>
              <a:t> </a:t>
            </a:r>
            <a:r>
              <a:rPr lang="en-US" sz="28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arker Felt"/>
                <a:cs typeface="Marker Felt"/>
              </a:rPr>
              <a:t>To be like me</a:t>
            </a:r>
          </a:p>
          <a:p>
            <a:pPr marL="68580" indent="0">
              <a:buNone/>
            </a:pPr>
            <a:endParaRPr lang="en-US" dirty="0">
              <a:latin typeface="Marker Felt"/>
              <a:cs typeface="Marker Felt"/>
            </a:endParaRPr>
          </a:p>
        </p:txBody>
      </p:sp>
      <p:pic>
        <p:nvPicPr>
          <p:cNvPr id="2" name="Picture 1" descr="images-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267" y="0"/>
            <a:ext cx="6236534" cy="415013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26389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advTm="9889">
        <p14:shred/>
      </p:transition>
    </mc:Choice>
    <mc:Fallback>
      <p:transition advTm="988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r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608" y="485318"/>
            <a:ext cx="3450150" cy="34501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13810" y="2325503"/>
            <a:ext cx="6151334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8580" indent="0" algn="ctr">
              <a:buNone/>
            </a:pPr>
            <a:r>
              <a:rPr lang="en-US" sz="2800" dirty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Marker Felt"/>
                <a:cs typeface="Marker Felt"/>
              </a:rPr>
              <a:t>To be hurt</a:t>
            </a:r>
          </a:p>
          <a:p>
            <a:pPr marL="68580" indent="0" algn="ctr">
              <a:buNone/>
            </a:pPr>
            <a:r>
              <a:rPr lang="en-US" sz="2800" dirty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Marker Felt"/>
                <a:cs typeface="Marker Felt"/>
              </a:rPr>
              <a:t>To feel lost</a:t>
            </a:r>
          </a:p>
          <a:p>
            <a:pPr marL="68580" indent="0" algn="ctr">
              <a:buNone/>
            </a:pPr>
            <a:r>
              <a:rPr lang="en-US" sz="2800" dirty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Marker Felt"/>
                <a:cs typeface="Marker Felt"/>
              </a:rPr>
              <a:t>To be left out in the dark</a:t>
            </a:r>
          </a:p>
          <a:p>
            <a:pPr marL="68580" indent="0" algn="ctr">
              <a:buNone/>
            </a:pPr>
            <a:r>
              <a:rPr lang="en-US" sz="2800" dirty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Marker Felt"/>
                <a:cs typeface="Marker Felt"/>
              </a:rPr>
              <a:t>To be kicked when you’re down</a:t>
            </a:r>
          </a:p>
          <a:p>
            <a:pPr marL="68580" indent="0" algn="ctr">
              <a:buNone/>
            </a:pPr>
            <a:r>
              <a:rPr lang="en-US" sz="2800" dirty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Marker Felt"/>
                <a:cs typeface="Marker Felt"/>
              </a:rPr>
              <a:t>To feel like you’ve been pushed around</a:t>
            </a:r>
          </a:p>
          <a:p>
            <a:pPr marL="68580" indent="0" algn="ctr">
              <a:buNone/>
            </a:pPr>
            <a:r>
              <a:rPr lang="en-US" sz="2800" dirty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Marker Felt"/>
                <a:cs typeface="Marker Felt"/>
              </a:rPr>
              <a:t>To be on the edge of breaking down</a:t>
            </a:r>
          </a:p>
          <a:p>
            <a:pPr marL="68580" indent="0" algn="ctr">
              <a:buNone/>
            </a:pPr>
            <a:r>
              <a:rPr lang="en-US" sz="2800" dirty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Marker Felt"/>
                <a:cs typeface="Marker Felt"/>
              </a:rPr>
              <a:t>And no one’s there to save you</a:t>
            </a:r>
          </a:p>
          <a:p>
            <a:pPr marL="68580" indent="0" algn="ctr">
              <a:buNone/>
            </a:pPr>
            <a:r>
              <a:rPr lang="en-US" sz="2800" dirty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Marker Felt"/>
                <a:cs typeface="Marker Felt"/>
              </a:rPr>
              <a:t>No, you don’t know what it’s like</a:t>
            </a:r>
          </a:p>
          <a:p>
            <a:pPr marL="68580" indent="0" algn="ctr">
              <a:buNone/>
            </a:pPr>
            <a:r>
              <a:rPr lang="en-US" sz="2800" dirty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Marker Felt"/>
                <a:cs typeface="Marker Felt"/>
              </a:rPr>
              <a:t>Welcome to my </a:t>
            </a:r>
            <a:r>
              <a:rPr lang="en-US" sz="2800" dirty="0" smtClean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Marker Felt"/>
                <a:cs typeface="Marker Felt"/>
              </a:rPr>
              <a:t>life</a:t>
            </a:r>
            <a:endParaRPr lang="en-US" sz="2800" dirty="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latin typeface="Marker Felt"/>
              <a:cs typeface="Marker Fe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098758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advTm="26667">
        <p14:honeycomb/>
      </p:transition>
    </mc:Choice>
    <mc:Fallback>
      <p:transition advTm="2666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4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4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tmFilter="0,0; .5, 1; 1, 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-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825476" cy="361444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93302" y="3608111"/>
            <a:ext cx="8822060" cy="3249889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en-US" sz="2800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Marker Felt"/>
                <a:cs typeface="Marker Felt"/>
              </a:rPr>
              <a:t>No one ever lied straight to your face</a:t>
            </a:r>
          </a:p>
          <a:p>
            <a:pPr marL="68580" indent="0" algn="ctr">
              <a:buNone/>
            </a:pPr>
            <a:r>
              <a:rPr lang="en-US" sz="2800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Marker Felt"/>
                <a:cs typeface="Marker Felt"/>
              </a:rPr>
              <a:t>And no one ever stabbed you in the back</a:t>
            </a:r>
          </a:p>
          <a:p>
            <a:pPr marL="68580" indent="0" algn="ctr">
              <a:buNone/>
            </a:pPr>
            <a:r>
              <a:rPr lang="en-US" sz="2800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Marker Felt"/>
                <a:cs typeface="Marker Felt"/>
              </a:rPr>
              <a:t>You might think I’m happy but I’m not </a:t>
            </a:r>
            <a:r>
              <a:rPr lang="en-US" sz="2800" dirty="0" err="1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Marker Felt"/>
                <a:cs typeface="Marker Felt"/>
              </a:rPr>
              <a:t>gonna</a:t>
            </a:r>
            <a:r>
              <a:rPr lang="en-US" sz="2800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Marker Felt"/>
                <a:cs typeface="Marker Felt"/>
              </a:rPr>
              <a:t> be okay</a:t>
            </a:r>
          </a:p>
          <a:p>
            <a:pPr marL="68580" indent="0" algn="ctr">
              <a:buNone/>
            </a:pPr>
            <a:r>
              <a:rPr lang="en-US" sz="2800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Marker Felt"/>
                <a:cs typeface="Marker Felt"/>
              </a:rPr>
              <a:t>Everybody always gave you what you wanted</a:t>
            </a:r>
          </a:p>
          <a:p>
            <a:pPr marL="68580" indent="0" algn="ctr">
              <a:buNone/>
            </a:pPr>
            <a:r>
              <a:rPr lang="en-US" sz="2800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Marker Felt"/>
                <a:cs typeface="Marker Felt"/>
              </a:rPr>
              <a:t>You never had to work it was always there</a:t>
            </a:r>
          </a:p>
          <a:p>
            <a:pPr marL="68580" indent="0" algn="ctr">
              <a:buNone/>
            </a:pPr>
            <a:r>
              <a:rPr lang="en-US" sz="2800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Marker Felt"/>
                <a:cs typeface="Marker Felt"/>
              </a:rPr>
              <a:t>You don’t know what it’s like, what it’s like</a:t>
            </a:r>
            <a:endParaRPr lang="en-US" sz="2800" dirty="0">
              <a:solidFill>
                <a:schemeClr val="bg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Marker Felt"/>
              <a:cs typeface="Marker Fe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59842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advTm="21837">
        <p14:pan dir="u"/>
      </p:transition>
    </mc:Choice>
    <mc:Fallback>
      <p:transition advTm="2183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2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715539"/>
            <a:ext cx="5933505" cy="3733800"/>
          </a:xfrm>
        </p:spPr>
        <p:txBody>
          <a:bodyPr>
            <a:normAutofit lnSpcReduction="10000"/>
          </a:bodyPr>
          <a:lstStyle/>
          <a:p>
            <a:pPr marL="68580" indent="0" algn="ctr">
              <a:buNone/>
            </a:pPr>
            <a:r>
              <a:rPr lang="en-US" sz="26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latin typeface="Marker Felt"/>
                <a:cs typeface="Marker Felt"/>
              </a:rPr>
              <a:t>To be hurt</a:t>
            </a:r>
          </a:p>
          <a:p>
            <a:pPr marL="68580" indent="0" algn="ctr">
              <a:buNone/>
            </a:pPr>
            <a:r>
              <a:rPr lang="en-US" sz="26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latin typeface="Marker Felt"/>
                <a:cs typeface="Marker Felt"/>
              </a:rPr>
              <a:t>To feel lost</a:t>
            </a:r>
          </a:p>
          <a:p>
            <a:pPr marL="68580" indent="0" algn="ctr">
              <a:buNone/>
            </a:pPr>
            <a:r>
              <a:rPr lang="en-US" sz="26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latin typeface="Marker Felt"/>
                <a:cs typeface="Marker Felt"/>
              </a:rPr>
              <a:t>To be left out in the dark</a:t>
            </a:r>
          </a:p>
          <a:p>
            <a:pPr marL="68580" indent="0" algn="ctr">
              <a:buNone/>
            </a:pPr>
            <a:r>
              <a:rPr lang="en-US" sz="26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latin typeface="Marker Felt"/>
                <a:cs typeface="Marker Felt"/>
              </a:rPr>
              <a:t>To be kicked when you’re down</a:t>
            </a:r>
          </a:p>
          <a:p>
            <a:pPr marL="68580" indent="0" algn="ctr">
              <a:buNone/>
            </a:pPr>
            <a:r>
              <a:rPr lang="en-US" sz="26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latin typeface="Marker Felt"/>
                <a:cs typeface="Marker Felt"/>
              </a:rPr>
              <a:t>To feel like you’ve been pushed around</a:t>
            </a:r>
          </a:p>
          <a:p>
            <a:pPr marL="68580" indent="0" algn="ctr">
              <a:buNone/>
            </a:pPr>
            <a:r>
              <a:rPr lang="en-US" sz="26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latin typeface="Marker Felt"/>
                <a:cs typeface="Marker Felt"/>
              </a:rPr>
              <a:t>To be on the edge of breaking down</a:t>
            </a:r>
          </a:p>
          <a:p>
            <a:pPr marL="68580" indent="0" algn="ctr">
              <a:buNone/>
            </a:pPr>
            <a:r>
              <a:rPr lang="en-US" sz="26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latin typeface="Marker Felt"/>
                <a:cs typeface="Marker Felt"/>
              </a:rPr>
              <a:t>And no one’s there to save you</a:t>
            </a:r>
          </a:p>
          <a:p>
            <a:pPr marL="68580" indent="0" algn="ctr">
              <a:buNone/>
            </a:pPr>
            <a:r>
              <a:rPr lang="en-US" sz="26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latin typeface="Marker Felt"/>
                <a:cs typeface="Marker Felt"/>
              </a:rPr>
              <a:t>No, you don’t know what it’s like </a:t>
            </a:r>
          </a:p>
          <a:p>
            <a:pPr marL="68580" indent="0">
              <a:buNone/>
            </a:pPr>
            <a:endParaRPr lang="en-US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  <a:p>
            <a:pPr marL="68580" indent="0">
              <a:buNone/>
            </a:pPr>
            <a:endParaRPr lang="en-US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2" name="Picture 1" descr="imag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3505" y="1521536"/>
            <a:ext cx="2629000" cy="438166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17459473"/>
      </p:ext>
    </p:extLst>
  </p:cSld>
  <p:clrMapOvr>
    <a:masterClrMapping/>
  </p:clrMapOvr>
  <p:transition advTm="21029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5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5|2.2|1.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1|1.3|2.7|2.7|2.5|3.2|2.8|4.6|5.7|5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0.7|2|2.5|2.6|2.5|2.6|2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8|2.8|2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|1.3|2.5|2.9|2.6|3.4|2.7|4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1.6|2.8|2.7|2.5|2.8|2.9|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6|2.8|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|1.1|2.7|2.7|2.7|3|2.6|4.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2|2.8|5.8|2.6|2.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9|1.2|2.7|2.7|3.1|2.7|2.6"/>
</p:tagLst>
</file>

<file path=ppt/theme/theme1.xml><?xml version="1.0" encoding="utf-8"?>
<a:theme xmlns:a="http://schemas.openxmlformats.org/drawingml/2006/main" name="Urban Pop">
  <a:themeElements>
    <a:clrScheme name="Infusion">
      <a:dk1>
        <a:sysClr val="windowText" lastClr="000000"/>
      </a:dk1>
      <a:lt1>
        <a:sysClr val="window" lastClr="FFFFFF"/>
      </a:lt1>
      <a:dk2>
        <a:srgbClr val="2F1F58"/>
      </a:dk2>
      <a:lt2>
        <a:srgbClr val="B7A9E0"/>
      </a:lt2>
      <a:accent1>
        <a:srgbClr val="8C73D0"/>
      </a:accent1>
      <a:accent2>
        <a:srgbClr val="C2E8C4"/>
      </a:accent2>
      <a:accent3>
        <a:srgbClr val="C5A6E8"/>
      </a:accent3>
      <a:accent4>
        <a:srgbClr val="B45EC7"/>
      </a:accent4>
      <a:accent5>
        <a:srgbClr val="9FDAFB"/>
      </a:accent5>
      <a:accent6>
        <a:srgbClr val="95C5B0"/>
      </a:accent6>
      <a:hlink>
        <a:srgbClr val="744AE0"/>
      </a:hlink>
      <a:folHlink>
        <a:srgbClr val="8D8AD1"/>
      </a:folHlink>
    </a:clrScheme>
    <a:fontScheme name="Urban Pop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Urban Pop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contourW="15875">
            <a:bevelT w="95250" h="1270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 Pop.thmx</Template>
  <TotalTime>132</TotalTime>
  <Words>436</Words>
  <Application>Microsoft Office PowerPoint</Application>
  <PresentationFormat>On-screen Show (4:3)</PresentationFormat>
  <Paragraphs>69</Paragraphs>
  <Slides>10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Urban Pop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My Life</dc:title>
  <dc:creator>Guest Account</dc:creator>
  <cp:lastModifiedBy>Lauren McBarron</cp:lastModifiedBy>
  <cp:revision>16</cp:revision>
  <dcterms:created xsi:type="dcterms:W3CDTF">2014-11-11T15:02:14Z</dcterms:created>
  <dcterms:modified xsi:type="dcterms:W3CDTF">2014-11-17T13:44:26Z</dcterms:modified>
</cp:coreProperties>
</file>